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6690-ED26-4CCF-AA9A-1835636F5103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4785-D930-478B-A9D2-63D3A1A1C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400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6690-ED26-4CCF-AA9A-1835636F5103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4785-D930-478B-A9D2-63D3A1A1C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846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6690-ED26-4CCF-AA9A-1835636F5103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4785-D930-478B-A9D2-63D3A1A1C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308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6690-ED26-4CCF-AA9A-1835636F5103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4785-D930-478B-A9D2-63D3A1A1C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70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6690-ED26-4CCF-AA9A-1835636F5103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4785-D930-478B-A9D2-63D3A1A1C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332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6690-ED26-4CCF-AA9A-1835636F5103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4785-D930-478B-A9D2-63D3A1A1C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13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6690-ED26-4CCF-AA9A-1835636F5103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4785-D930-478B-A9D2-63D3A1A1C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28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6690-ED26-4CCF-AA9A-1835636F5103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4785-D930-478B-A9D2-63D3A1A1C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346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6690-ED26-4CCF-AA9A-1835636F5103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4785-D930-478B-A9D2-63D3A1A1C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50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6690-ED26-4CCF-AA9A-1835636F5103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4785-D930-478B-A9D2-63D3A1A1C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015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6690-ED26-4CCF-AA9A-1835636F5103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4785-D930-478B-A9D2-63D3A1A1C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48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46690-ED26-4CCF-AA9A-1835636F5103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E4785-D930-478B-A9D2-63D3A1A1C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92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94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62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81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4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98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19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41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3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465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УОПиАР (Мыльников Р.А.)</dc:creator>
  <cp:lastModifiedBy>УОПиАР (Мыльников Р.А.)</cp:lastModifiedBy>
  <cp:revision>1</cp:revision>
  <dcterms:created xsi:type="dcterms:W3CDTF">2023-12-21T04:56:12Z</dcterms:created>
  <dcterms:modified xsi:type="dcterms:W3CDTF">2023-12-21T05:02:00Z</dcterms:modified>
</cp:coreProperties>
</file>